
<file path=[Content_Types].xml><?xml version="1.0" encoding="utf-8"?>
<Types xmlns="http://schemas.openxmlformats.org/package/2006/content-types"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3" r:id="rId2"/>
  </p:sldIdLst>
  <p:sldSz cx="9906000" cy="6858000" type="A4"/>
  <p:notesSz cx="6794500" cy="9906000"/>
  <p:defaultTextStyle>
    <a:defPPr>
      <a:defRPr lang="de-CH"/>
    </a:defPPr>
    <a:lvl1pPr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Times New Roman" charset="0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Times New Roman" charset="0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Times New Roman" charset="0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Times New Roman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39" autoAdjust="0"/>
    <p:restoredTop sz="90929"/>
  </p:normalViewPr>
  <p:slideViewPr>
    <p:cSldViewPr>
      <p:cViewPr>
        <p:scale>
          <a:sx n="106" d="100"/>
          <a:sy n="106" d="100"/>
        </p:scale>
        <p:origin x="-258" y="-72"/>
      </p:cViewPr>
      <p:guideLst>
        <p:guide orient="horz" pos="3648"/>
        <p:guide pos="129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image" Target="../media/image1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428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endParaRPr lang="de-CH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217" y="0"/>
            <a:ext cx="294428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/>
            </a:lvl1pPr>
          </a:lstStyle>
          <a:p>
            <a:pPr>
              <a:defRPr/>
            </a:pPr>
            <a:endParaRPr lang="de-CH"/>
          </a:p>
        </p:txBody>
      </p:sp>
      <p:sp>
        <p:nvSpPr>
          <p:cNvPr id="614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14375" y="742950"/>
            <a:ext cx="5365750" cy="37147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5934" y="4705350"/>
            <a:ext cx="4982633" cy="445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CH" noProof="0" smtClean="0"/>
              <a:t>Klicken Sie, um die Formate des Vorlagentextes zu bearbeiten</a:t>
            </a:r>
          </a:p>
          <a:p>
            <a:pPr lvl="1"/>
            <a:r>
              <a:rPr lang="de-CH" noProof="0" smtClean="0"/>
              <a:t>Zweite Ebene</a:t>
            </a:r>
          </a:p>
          <a:p>
            <a:pPr lvl="2"/>
            <a:r>
              <a:rPr lang="de-CH" noProof="0" smtClean="0"/>
              <a:t>Dritte Ebene</a:t>
            </a:r>
          </a:p>
          <a:p>
            <a:pPr lvl="3"/>
            <a:r>
              <a:rPr lang="de-CH" noProof="0" smtClean="0"/>
              <a:t>Vierte Ebene</a:t>
            </a:r>
          </a:p>
          <a:p>
            <a:pPr lvl="4"/>
            <a:r>
              <a:rPr lang="de-CH" noProof="0" smtClean="0"/>
              <a:t>Fünfte Ebene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10700"/>
            <a:ext cx="294428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endParaRPr lang="de-CH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217" y="9410700"/>
            <a:ext cx="294428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/>
            </a:lvl1pPr>
          </a:lstStyle>
          <a:p>
            <a:pPr>
              <a:defRPr/>
            </a:pPr>
            <a:fld id="{E054F6F8-0D32-4638-8770-94CC6AF88155}" type="slidenum">
              <a:rPr lang="de-CH"/>
              <a:pPr>
                <a:defRPr/>
              </a:pPr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39372126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742950" y="2130425"/>
            <a:ext cx="8420100" cy="14700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de-DE" smtClean="0"/>
              <a:t>Formatvorlage des Untertitelmasters durch Klicken bearbeiten</a:t>
            </a:r>
            <a:endParaRPr lang="de-CH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CH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CH"/>
              <a:t>18.01.2008/352.3-02/90/LS/JEK 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2F4F0B-7140-4F74-8FFA-023D6ED919BF}" type="slidenum">
              <a:rPr lang="de-CH"/>
              <a:pPr>
                <a:defRPr/>
              </a:pPr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5621211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CH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CH"/>
              <a:t>18.01.2008/352.3-02/90/LS/JEK 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D63449-0181-49E4-B78C-C6D547974A66}" type="slidenum">
              <a:rPr lang="de-CH"/>
              <a:pPr>
                <a:defRPr/>
              </a:pPr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5939673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7058025" y="609600"/>
            <a:ext cx="2105025" cy="5486400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742950" y="609600"/>
            <a:ext cx="6162675" cy="5486400"/>
          </a:xfrm>
        </p:spPr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CH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CH"/>
              <a:t>18.01.2008/352.3-02/90/LS/JEK 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97DF9E-4A7E-431E-A83E-C5C366E3094A}" type="slidenum">
              <a:rPr lang="de-CH"/>
              <a:pPr>
                <a:defRPr/>
              </a:pPr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9182644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CH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CH"/>
              <a:t>18.01.2008/352.3-02/90/LS/JEK 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2382D3-62DE-4319-B2C0-B51717FBC030}" type="slidenum">
              <a:rPr lang="de-CH"/>
              <a:pPr>
                <a:defRPr/>
              </a:pPr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4664404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82638" y="4406900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CH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CH"/>
              <a:t>18.01.2008/352.3-02/90/LS/JEK 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96F13C-969A-47A0-83C9-AF4A73141EEF}" type="slidenum">
              <a:rPr lang="de-CH"/>
              <a:pPr>
                <a:defRPr/>
              </a:pPr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8947621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742950" y="1981200"/>
            <a:ext cx="413385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5029200" y="1981200"/>
            <a:ext cx="413385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CH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CH"/>
              <a:t>18.01.2008/352.3-02/90/LS/JEK 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38C8D0-7541-42AD-87F8-040A43D7C6F9}" type="slidenum">
              <a:rPr lang="de-CH"/>
              <a:pPr>
                <a:defRPr/>
              </a:pPr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7909105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5032375" y="1535113"/>
            <a:ext cx="437832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5032375" y="2174875"/>
            <a:ext cx="437832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CH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CH"/>
              <a:t>18.01.2008/352.3-02/90/LS/JEK </a:t>
            </a: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A9AC55-4C0E-47F7-BFEE-FE71C953785C}" type="slidenum">
              <a:rPr lang="de-CH"/>
              <a:pPr>
                <a:defRPr/>
              </a:pPr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623134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CH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CH"/>
              <a:t>18.01.2008/352.3-02/90/LS/JEK 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3EFAA1-A75F-413E-B31B-1778B64D0537}" type="slidenum">
              <a:rPr lang="de-CH"/>
              <a:pPr>
                <a:defRPr/>
              </a:pPr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2304680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CH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CH"/>
              <a:t>18.01.2008/352.3-02/90/LS/JEK 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668E26-0F4B-497B-84B1-BD7791E03083}" type="slidenum">
              <a:rPr lang="de-CH"/>
              <a:pPr>
                <a:defRPr/>
              </a:pPr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396869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138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873500" y="273050"/>
            <a:ext cx="55372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95300" y="1435100"/>
            <a:ext cx="3259138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CH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CH"/>
              <a:t>18.01.2008/352.3-02/90/LS/JEK 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E3E306-1D26-454D-8738-3D312E0981DB}" type="slidenum">
              <a:rPr lang="de-CH"/>
              <a:pPr>
                <a:defRPr/>
              </a:pPr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9721094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de-CH" noProof="0" smtClean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CH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CH"/>
              <a:t>18.01.2008/352.3-02/90/LS/JEK 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C77F81-393D-4080-A202-79C0386CEBB9}" type="slidenum">
              <a:rPr lang="de-CH"/>
              <a:pPr>
                <a:defRPr/>
              </a:pPr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3993552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742950" y="609600"/>
            <a:ext cx="84201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CH" altLang="de-DE" smtClean="0"/>
              <a:t>Klicken Sie, um das Titelformat zu bearbeiten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42950" y="1981200"/>
            <a:ext cx="84201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CH" altLang="de-DE" smtClean="0"/>
              <a:t>Klicken Sie, um die Formate des Vorlagentextes zu bearbeiten</a:t>
            </a:r>
          </a:p>
          <a:p>
            <a:pPr lvl="1"/>
            <a:r>
              <a:rPr lang="de-CH" altLang="de-DE" smtClean="0"/>
              <a:t>Zweite Ebene</a:t>
            </a:r>
          </a:p>
          <a:p>
            <a:pPr lvl="2"/>
            <a:r>
              <a:rPr lang="de-CH" altLang="de-DE" smtClean="0"/>
              <a:t>Dritte Ebene</a:t>
            </a:r>
          </a:p>
          <a:p>
            <a:pPr lvl="3"/>
            <a:r>
              <a:rPr lang="de-CH" altLang="de-DE" smtClean="0"/>
              <a:t>Vierte Ebene</a:t>
            </a:r>
          </a:p>
          <a:p>
            <a:pPr lvl="4"/>
            <a:r>
              <a:rPr lang="de-CH" altLang="de-DE" smtClean="0"/>
              <a:t>Fünfte Ebene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42950" y="6248400"/>
            <a:ext cx="20637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de-CH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84550" y="6248400"/>
            <a:ext cx="31369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r>
              <a:rPr lang="de-CH"/>
              <a:t>18.01.2008/352.3-02/90/LS/JEK 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99300" y="6248400"/>
            <a:ext cx="20637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4630FC87-3E3B-48E7-9D84-3C30A229EE2F}" type="slidenum">
              <a:rPr lang="de-CH"/>
              <a:pPr>
                <a:defRPr/>
              </a:pPr>
              <a:t>‹Nr.›</a:t>
            </a:fld>
            <a:endParaRPr lang="de-CH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wmf"/><Relationship Id="rId13" Type="http://schemas.openxmlformats.org/officeDocument/2006/relationships/oleObject" Target="../embeddings/oleObject6.bin"/><Relationship Id="rId3" Type="http://schemas.openxmlformats.org/officeDocument/2006/relationships/image" Target="../media/image4.wmf"/><Relationship Id="rId7" Type="http://schemas.openxmlformats.org/officeDocument/2006/relationships/oleObject" Target="../embeddings/oleObject2.bin"/><Relationship Id="rId12" Type="http://schemas.openxmlformats.org/officeDocument/2006/relationships/oleObject" Target="../embeddings/oleObject5.bin"/><Relationship Id="rId17" Type="http://schemas.openxmlformats.org/officeDocument/2006/relationships/oleObject" Target="../embeddings/oleObject9.bin"/><Relationship Id="rId2" Type="http://schemas.openxmlformats.org/officeDocument/2006/relationships/slideLayout" Target="../slideLayouts/slideLayout1.xml"/><Relationship Id="rId16" Type="http://schemas.openxmlformats.org/officeDocument/2006/relationships/oleObject" Target="../embeddings/oleObject8.bin"/><Relationship Id="rId1" Type="http://schemas.openxmlformats.org/officeDocument/2006/relationships/vmlDrawing" Target="../drawings/vmlDrawing1.vml"/><Relationship Id="rId6" Type="http://schemas.openxmlformats.org/officeDocument/2006/relationships/image" Target="../media/image1.wmf"/><Relationship Id="rId11" Type="http://schemas.openxmlformats.org/officeDocument/2006/relationships/oleObject" Target="../embeddings/oleObject4.bin"/><Relationship Id="rId5" Type="http://schemas.openxmlformats.org/officeDocument/2006/relationships/oleObject" Target="../embeddings/oleObject1.bin"/><Relationship Id="rId15" Type="http://schemas.openxmlformats.org/officeDocument/2006/relationships/image" Target="../media/image6.wmf"/><Relationship Id="rId10" Type="http://schemas.openxmlformats.org/officeDocument/2006/relationships/image" Target="../media/image3.wmf"/><Relationship Id="rId4" Type="http://schemas.openxmlformats.org/officeDocument/2006/relationships/image" Target="../media/image5.wmf"/><Relationship Id="rId9" Type="http://schemas.openxmlformats.org/officeDocument/2006/relationships/oleObject" Target="../embeddings/oleObject3.bin"/><Relationship Id="rId14" Type="http://schemas.openxmlformats.org/officeDocument/2006/relationships/oleObject" Target="../embeddings/oleObject7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5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73088" y="313765"/>
            <a:ext cx="8420100" cy="609600"/>
          </a:xfrm>
        </p:spPr>
        <p:txBody>
          <a:bodyPr/>
          <a:lstStyle/>
          <a:p>
            <a:pPr eaLnBrk="1" hangingPunct="1"/>
            <a:r>
              <a:rPr lang="de-CH" altLang="de-DE" sz="2400" dirty="0" smtClean="0">
                <a:latin typeface="Arial" charset="0"/>
                <a:cs typeface="Arial" charset="0"/>
              </a:rPr>
              <a:t>Ablauf einer DOC/PSF Inspektion</a:t>
            </a:r>
          </a:p>
        </p:txBody>
      </p:sp>
      <p:sp>
        <p:nvSpPr>
          <p:cNvPr id="4106" name="Text Box 4"/>
          <p:cNvSpPr txBox="1">
            <a:spLocks noChangeArrowheads="1"/>
          </p:cNvSpPr>
          <p:nvPr/>
        </p:nvSpPr>
        <p:spPr bwMode="auto">
          <a:xfrm>
            <a:off x="4098132" y="1075765"/>
            <a:ext cx="1370013" cy="2619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de-CH" altLang="de-DE" sz="1100">
                <a:latin typeface="Arial" charset="0"/>
                <a:cs typeface="Arial" charset="0"/>
              </a:rPr>
              <a:t>OPCW-Notifikation</a:t>
            </a:r>
          </a:p>
        </p:txBody>
      </p:sp>
      <p:pic>
        <p:nvPicPr>
          <p:cNvPr id="4107" name="Picture 7" descr="TN00561_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4600" y="1828800"/>
            <a:ext cx="7620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8" name="Picture 15" descr="PE01561_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4648200"/>
            <a:ext cx="914400" cy="606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4098" name="Objec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9495971"/>
              </p:ext>
            </p:extLst>
          </p:nvPr>
        </p:nvGraphicFramePr>
        <p:xfrm>
          <a:off x="685800" y="1828800"/>
          <a:ext cx="914400" cy="539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12" name="Clip" r:id="rId5" imgW="1823040" imgH="1073160" progId="MS_ClipArt_Gallery.5">
                  <p:embed/>
                </p:oleObj>
              </mc:Choice>
              <mc:Fallback>
                <p:oleObj name="Clip" r:id="rId5" imgW="1823040" imgH="1073160" progId="MS_ClipArt_Gallery.5">
                  <p:embed/>
                  <p:pic>
                    <p:nvPicPr>
                      <p:cNvPr id="0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" y="1828800"/>
                        <a:ext cx="914400" cy="539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99" name="Object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76514673"/>
              </p:ext>
            </p:extLst>
          </p:nvPr>
        </p:nvGraphicFramePr>
        <p:xfrm>
          <a:off x="4234096" y="4580965"/>
          <a:ext cx="1143000" cy="568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13" name="Clip" r:id="rId7" imgW="1825920" imgH="1512360" progId="MS_ClipArt_Gallery.5">
                  <p:embed/>
                </p:oleObj>
              </mc:Choice>
              <mc:Fallback>
                <p:oleObj name="Clip" r:id="rId7" imgW="1825920" imgH="1512360" progId="MS_ClipArt_Gallery.5">
                  <p:embed/>
                  <p:pic>
                    <p:nvPicPr>
                      <p:cNvPr id="0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34096" y="4580965"/>
                        <a:ext cx="1143000" cy="5683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0" name="Object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83353792"/>
              </p:ext>
            </p:extLst>
          </p:nvPr>
        </p:nvGraphicFramePr>
        <p:xfrm>
          <a:off x="2366168" y="3005138"/>
          <a:ext cx="296863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14" name="Clip" r:id="rId9" imgW="3063600" imgH="3147840" progId="MS_ClipArt_Gallery.5">
                  <p:embed/>
                </p:oleObj>
              </mc:Choice>
              <mc:Fallback>
                <p:oleObj name="Clip" r:id="rId9" imgW="3063600" imgH="3147840" progId="MS_ClipArt_Gallery.5">
                  <p:embed/>
                  <p:pic>
                    <p:nvPicPr>
                      <p:cNvPr id="0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6168" y="3005138"/>
                        <a:ext cx="296863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1" name="Object 2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1897217"/>
              </p:ext>
            </p:extLst>
          </p:nvPr>
        </p:nvGraphicFramePr>
        <p:xfrm>
          <a:off x="644525" y="3032126"/>
          <a:ext cx="269875" cy="277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15" name="Clip" r:id="rId11" imgW="3063600" imgH="3147840" progId="MS_ClipArt_Gallery.5">
                  <p:embed/>
                </p:oleObj>
              </mc:Choice>
              <mc:Fallback>
                <p:oleObj name="Clip" r:id="rId11" imgW="3063600" imgH="3147840" progId="MS_ClipArt_Gallery.5">
                  <p:embed/>
                  <p:pic>
                    <p:nvPicPr>
                      <p:cNvPr id="0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4525" y="3032126"/>
                        <a:ext cx="269875" cy="2778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2" name="Object 2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23021155"/>
              </p:ext>
            </p:extLst>
          </p:nvPr>
        </p:nvGraphicFramePr>
        <p:xfrm>
          <a:off x="6569075" y="3703241"/>
          <a:ext cx="269875" cy="277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16" name="Clip" r:id="rId12" imgW="3063600" imgH="3147840" progId="MS_ClipArt_Gallery.5">
                  <p:embed/>
                </p:oleObj>
              </mc:Choice>
              <mc:Fallback>
                <p:oleObj name="Clip" r:id="rId12" imgW="3063600" imgH="3147840" progId="MS_ClipArt_Gallery.5">
                  <p:embed/>
                  <p:pic>
                    <p:nvPicPr>
                      <p:cNvPr id="0" name="Object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69075" y="3703241"/>
                        <a:ext cx="269875" cy="2778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10" name="Rectangle 27"/>
          <p:cNvSpPr>
            <a:spLocks noChangeArrowheads="1"/>
          </p:cNvSpPr>
          <p:nvPr/>
        </p:nvSpPr>
        <p:spPr bwMode="auto">
          <a:xfrm>
            <a:off x="381000" y="1638299"/>
            <a:ext cx="1600200" cy="1752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12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endParaRPr lang="de-DE" altLang="de-DE" sz="1100">
              <a:latin typeface="Arial" charset="0"/>
              <a:cs typeface="Arial" charset="0"/>
            </a:endParaRPr>
          </a:p>
        </p:txBody>
      </p:sp>
      <p:sp>
        <p:nvSpPr>
          <p:cNvPr id="4111" name="Rectangle 29"/>
          <p:cNvSpPr>
            <a:spLocks noChangeArrowheads="1"/>
          </p:cNvSpPr>
          <p:nvPr/>
        </p:nvSpPr>
        <p:spPr bwMode="auto">
          <a:xfrm>
            <a:off x="3883026" y="4352365"/>
            <a:ext cx="1800225" cy="1524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12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endParaRPr lang="de-DE" altLang="de-DE" sz="1100">
              <a:latin typeface="Arial" charset="0"/>
              <a:cs typeface="Arial" charset="0"/>
            </a:endParaRPr>
          </a:p>
        </p:txBody>
      </p:sp>
      <p:sp>
        <p:nvSpPr>
          <p:cNvPr id="4112" name="Text Box 30"/>
          <p:cNvSpPr txBox="1">
            <a:spLocks noChangeArrowheads="1"/>
          </p:cNvSpPr>
          <p:nvPr/>
        </p:nvSpPr>
        <p:spPr bwMode="auto">
          <a:xfrm>
            <a:off x="609600" y="5334000"/>
            <a:ext cx="1165704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de-CH" altLang="de-DE" sz="1100" dirty="0" smtClean="0">
                <a:latin typeface="Arial" charset="0"/>
                <a:cs typeface="Arial" charset="0"/>
              </a:rPr>
              <a:t>Übergabe </a:t>
            </a:r>
            <a:endParaRPr lang="de-CH" altLang="de-DE" sz="1100" dirty="0">
              <a:latin typeface="Arial" charset="0"/>
              <a:cs typeface="Arial" charset="0"/>
            </a:endParaRPr>
          </a:p>
          <a:p>
            <a:pPr eaLnBrk="1" hangingPunct="1"/>
            <a:r>
              <a:rPr lang="de-CH" altLang="de-DE" sz="1100" dirty="0" smtClean="0">
                <a:latin typeface="Arial" charset="0"/>
                <a:cs typeface="Arial" charset="0"/>
              </a:rPr>
              <a:t>Inspektionsplan</a:t>
            </a:r>
            <a:endParaRPr lang="de-CH" altLang="de-DE" sz="1100" dirty="0">
              <a:latin typeface="Arial" charset="0"/>
              <a:cs typeface="Arial" charset="0"/>
            </a:endParaRPr>
          </a:p>
        </p:txBody>
      </p:sp>
      <p:sp>
        <p:nvSpPr>
          <p:cNvPr id="4113" name="Rectangle 32"/>
          <p:cNvSpPr>
            <a:spLocks noChangeArrowheads="1"/>
          </p:cNvSpPr>
          <p:nvPr/>
        </p:nvSpPr>
        <p:spPr bwMode="auto">
          <a:xfrm>
            <a:off x="381000" y="4343400"/>
            <a:ext cx="1600200" cy="1524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12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endParaRPr lang="de-DE" altLang="de-DE" sz="1100">
              <a:latin typeface="Arial" charset="0"/>
              <a:cs typeface="Arial" charset="0"/>
            </a:endParaRPr>
          </a:p>
        </p:txBody>
      </p:sp>
      <p:sp>
        <p:nvSpPr>
          <p:cNvPr id="4114" name="Text Box 33"/>
          <p:cNvSpPr txBox="1">
            <a:spLocks noChangeArrowheads="1"/>
          </p:cNvSpPr>
          <p:nvPr/>
        </p:nvSpPr>
        <p:spPr bwMode="auto">
          <a:xfrm>
            <a:off x="600075" y="2438400"/>
            <a:ext cx="1085850" cy="430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algn="ctr" eaLnBrk="1" hangingPunct="1"/>
            <a:r>
              <a:rPr lang="de-CH" altLang="de-DE" sz="1100" dirty="0" err="1">
                <a:latin typeface="Arial" charset="0"/>
                <a:cs typeface="Arial" charset="0"/>
              </a:rPr>
              <a:t>Preinspection</a:t>
            </a:r>
            <a:r>
              <a:rPr lang="de-CH" altLang="de-DE" sz="1100" dirty="0">
                <a:latin typeface="Arial" charset="0"/>
                <a:cs typeface="Arial" charset="0"/>
              </a:rPr>
              <a:t>-</a:t>
            </a:r>
          </a:p>
          <a:p>
            <a:pPr algn="ctr" eaLnBrk="1" hangingPunct="1"/>
            <a:r>
              <a:rPr lang="de-CH" altLang="de-DE" sz="1100" dirty="0" smtClean="0">
                <a:latin typeface="Arial" charset="0"/>
                <a:cs typeface="Arial" charset="0"/>
              </a:rPr>
              <a:t>Briefing (PIB)</a:t>
            </a:r>
            <a:endParaRPr lang="de-CH" altLang="de-DE" sz="1100" dirty="0">
              <a:latin typeface="Arial" charset="0"/>
              <a:cs typeface="Arial" charset="0"/>
            </a:endParaRPr>
          </a:p>
        </p:txBody>
      </p:sp>
      <p:sp>
        <p:nvSpPr>
          <p:cNvPr id="4115" name="Text Box 34"/>
          <p:cNvSpPr txBox="1">
            <a:spLocks noChangeArrowheads="1"/>
          </p:cNvSpPr>
          <p:nvPr/>
        </p:nvSpPr>
        <p:spPr bwMode="auto">
          <a:xfrm>
            <a:off x="914400" y="3048000"/>
            <a:ext cx="723900" cy="261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de-CH" altLang="de-DE" sz="1100" dirty="0">
                <a:latin typeface="Arial" charset="0"/>
                <a:cs typeface="Arial" charset="0"/>
              </a:rPr>
              <a:t>Max. 3 h</a:t>
            </a:r>
          </a:p>
        </p:txBody>
      </p:sp>
      <p:graphicFrame>
        <p:nvGraphicFramePr>
          <p:cNvPr id="4103" name="Object 3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3320346"/>
              </p:ext>
            </p:extLst>
          </p:nvPr>
        </p:nvGraphicFramePr>
        <p:xfrm>
          <a:off x="7967662" y="1828800"/>
          <a:ext cx="914400" cy="539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17" name="Clip" r:id="rId13" imgW="1823040" imgH="1073160" progId="MS_ClipArt_Gallery.5">
                  <p:embed/>
                </p:oleObj>
              </mc:Choice>
              <mc:Fallback>
                <p:oleObj name="Clip" r:id="rId13" imgW="1823040" imgH="1073160" progId="MS_ClipArt_Gallery.5">
                  <p:embed/>
                  <p:pic>
                    <p:nvPicPr>
                      <p:cNvPr id="0" name="Object 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967662" y="1828800"/>
                        <a:ext cx="914400" cy="539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4" name="Object 3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66157256"/>
              </p:ext>
            </p:extLst>
          </p:nvPr>
        </p:nvGraphicFramePr>
        <p:xfrm>
          <a:off x="3307976" y="1550988"/>
          <a:ext cx="269875" cy="277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18" name="Clip" r:id="rId14" imgW="3063600" imgH="3147840" progId="MS_ClipArt_Gallery.5">
                  <p:embed/>
                </p:oleObj>
              </mc:Choice>
              <mc:Fallback>
                <p:oleObj name="Clip" r:id="rId14" imgW="3063600" imgH="3147840" progId="MS_ClipArt_Gallery.5">
                  <p:embed/>
                  <p:pic>
                    <p:nvPicPr>
                      <p:cNvPr id="0" name="Object 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07976" y="1550988"/>
                        <a:ext cx="269875" cy="2778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16" name="Rectangle 37"/>
          <p:cNvSpPr>
            <a:spLocks noChangeArrowheads="1"/>
          </p:cNvSpPr>
          <p:nvPr/>
        </p:nvSpPr>
        <p:spPr bwMode="auto">
          <a:xfrm>
            <a:off x="7620000" y="1638299"/>
            <a:ext cx="1600200" cy="1752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12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endParaRPr lang="de-DE" altLang="de-DE" sz="1100">
              <a:latin typeface="Arial" charset="0"/>
              <a:cs typeface="Arial" charset="0"/>
            </a:endParaRPr>
          </a:p>
        </p:txBody>
      </p:sp>
      <p:sp>
        <p:nvSpPr>
          <p:cNvPr id="4118" name="Text Box 39"/>
          <p:cNvSpPr txBox="1">
            <a:spLocks noChangeArrowheads="1"/>
          </p:cNvSpPr>
          <p:nvPr/>
        </p:nvSpPr>
        <p:spPr bwMode="auto">
          <a:xfrm>
            <a:off x="7967662" y="2438400"/>
            <a:ext cx="873957" cy="6001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algn="ctr" eaLnBrk="1" hangingPunct="1"/>
            <a:r>
              <a:rPr lang="de-CH" altLang="de-DE" sz="1100" dirty="0" err="1" smtClean="0">
                <a:latin typeface="Arial" charset="0"/>
                <a:cs typeface="Arial" charset="0"/>
              </a:rPr>
              <a:t>Debriefing</a:t>
            </a:r>
            <a:endParaRPr lang="de-CH" altLang="de-DE" sz="1100" dirty="0" smtClean="0">
              <a:latin typeface="Arial" charset="0"/>
              <a:cs typeface="Arial" charset="0"/>
            </a:endParaRPr>
          </a:p>
          <a:p>
            <a:pPr algn="ctr" eaLnBrk="1" hangingPunct="1"/>
            <a:r>
              <a:rPr lang="de-CH" altLang="de-DE" sz="1100" dirty="0" smtClean="0">
                <a:latin typeface="Arial" charset="0"/>
                <a:cs typeface="Arial" charset="0"/>
              </a:rPr>
              <a:t>&amp;</a:t>
            </a:r>
            <a:endParaRPr lang="de-CH" altLang="de-DE" sz="1100" dirty="0">
              <a:latin typeface="Arial" charset="0"/>
              <a:cs typeface="Arial" charset="0"/>
            </a:endParaRPr>
          </a:p>
          <a:p>
            <a:pPr algn="ctr" eaLnBrk="1" hangingPunct="1"/>
            <a:r>
              <a:rPr lang="de-CH" altLang="de-DE" sz="1100" dirty="0" smtClean="0">
                <a:latin typeface="Arial" charset="0"/>
                <a:cs typeface="Arial" charset="0"/>
              </a:rPr>
              <a:t>Aufräumen</a:t>
            </a:r>
            <a:endParaRPr lang="de-CH" altLang="de-DE" sz="1100" dirty="0">
              <a:latin typeface="Arial" charset="0"/>
              <a:cs typeface="Arial" charset="0"/>
            </a:endParaRPr>
          </a:p>
        </p:txBody>
      </p:sp>
      <p:pic>
        <p:nvPicPr>
          <p:cNvPr id="4119" name="Picture 40" descr="PE01561_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24800" y="4648200"/>
            <a:ext cx="914400" cy="606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20" name="Text Box 41"/>
          <p:cNvSpPr txBox="1">
            <a:spLocks noChangeArrowheads="1"/>
          </p:cNvSpPr>
          <p:nvPr/>
        </p:nvSpPr>
        <p:spPr bwMode="auto">
          <a:xfrm>
            <a:off x="7620000" y="5334000"/>
            <a:ext cx="1676400" cy="430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de-CH" altLang="de-DE" sz="1100" dirty="0" smtClean="0">
                <a:latin typeface="Arial" charset="0"/>
                <a:cs typeface="Arial" charset="0"/>
              </a:rPr>
              <a:t>Schreiben </a:t>
            </a:r>
            <a:r>
              <a:rPr lang="de-CH" altLang="de-DE" sz="1100" dirty="0">
                <a:latin typeface="Arial" charset="0"/>
                <a:cs typeface="Arial" charset="0"/>
              </a:rPr>
              <a:t>der vor-</a:t>
            </a:r>
          </a:p>
          <a:p>
            <a:pPr eaLnBrk="1" hangingPunct="1"/>
            <a:r>
              <a:rPr lang="de-CH" altLang="de-DE" sz="1100" dirty="0">
                <a:latin typeface="Arial" charset="0"/>
                <a:cs typeface="Arial" charset="0"/>
              </a:rPr>
              <a:t>läufigen Ergebnisse</a:t>
            </a:r>
          </a:p>
        </p:txBody>
      </p:sp>
      <p:sp>
        <p:nvSpPr>
          <p:cNvPr id="4121" name="Rectangle 42"/>
          <p:cNvSpPr>
            <a:spLocks noChangeArrowheads="1"/>
          </p:cNvSpPr>
          <p:nvPr/>
        </p:nvSpPr>
        <p:spPr bwMode="auto">
          <a:xfrm>
            <a:off x="7620000" y="4343400"/>
            <a:ext cx="1600200" cy="1524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12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endParaRPr lang="de-DE" altLang="de-DE" sz="1100">
              <a:latin typeface="Arial" charset="0"/>
              <a:cs typeface="Arial" charset="0"/>
            </a:endParaRPr>
          </a:p>
        </p:txBody>
      </p:sp>
      <p:sp>
        <p:nvSpPr>
          <p:cNvPr id="4122" name="Text Box 43"/>
          <p:cNvSpPr txBox="1">
            <a:spLocks noChangeArrowheads="1"/>
          </p:cNvSpPr>
          <p:nvPr/>
        </p:nvSpPr>
        <p:spPr bwMode="auto">
          <a:xfrm>
            <a:off x="4369402" y="5419165"/>
            <a:ext cx="827471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de-CH" altLang="de-DE" sz="1100" dirty="0" smtClean="0">
                <a:latin typeface="Arial" charset="0"/>
                <a:cs typeface="Arial" charset="0"/>
              </a:rPr>
              <a:t>Inspektion</a:t>
            </a:r>
            <a:endParaRPr lang="de-CH" altLang="de-DE" sz="1100" dirty="0">
              <a:latin typeface="Arial" charset="0"/>
              <a:cs typeface="Arial" charset="0"/>
            </a:endParaRPr>
          </a:p>
        </p:txBody>
      </p:sp>
      <p:pic>
        <p:nvPicPr>
          <p:cNvPr id="4123" name="Picture 51" descr="PE02444_"/>
          <p:cNvPicPr>
            <a:picLocks noChangeAspect="1" noChangeArrowheads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1850" y="2396331"/>
            <a:ext cx="485775" cy="608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24" name="Text Box 52"/>
          <p:cNvSpPr txBox="1">
            <a:spLocks noChangeArrowheads="1"/>
          </p:cNvSpPr>
          <p:nvPr/>
        </p:nvSpPr>
        <p:spPr bwMode="auto">
          <a:xfrm>
            <a:off x="4071143" y="3048000"/>
            <a:ext cx="1458913" cy="261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de-CH" altLang="de-DE" sz="1100" dirty="0">
                <a:latin typeface="Arial" charset="0"/>
                <a:cs typeface="Arial" charset="0"/>
              </a:rPr>
              <a:t>Point </a:t>
            </a:r>
            <a:r>
              <a:rPr lang="de-CH" altLang="de-DE" sz="1100" dirty="0" err="1">
                <a:latin typeface="Arial" charset="0"/>
                <a:cs typeface="Arial" charset="0"/>
              </a:rPr>
              <a:t>of</a:t>
            </a:r>
            <a:r>
              <a:rPr lang="de-CH" altLang="de-DE" sz="1100" dirty="0">
                <a:latin typeface="Arial" charset="0"/>
                <a:cs typeface="Arial" charset="0"/>
              </a:rPr>
              <a:t> Entry (POE)</a:t>
            </a:r>
          </a:p>
        </p:txBody>
      </p:sp>
      <p:sp>
        <p:nvSpPr>
          <p:cNvPr id="4125" name="Rectangle 53"/>
          <p:cNvSpPr>
            <a:spLocks noChangeArrowheads="1"/>
          </p:cNvSpPr>
          <p:nvPr/>
        </p:nvSpPr>
        <p:spPr bwMode="auto">
          <a:xfrm>
            <a:off x="4059238" y="2324099"/>
            <a:ext cx="1447800" cy="1066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12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endParaRPr lang="de-DE" altLang="de-DE" sz="1100">
              <a:latin typeface="Arial" charset="0"/>
              <a:cs typeface="Arial" charset="0"/>
            </a:endParaRPr>
          </a:p>
        </p:txBody>
      </p:sp>
      <p:sp>
        <p:nvSpPr>
          <p:cNvPr id="4126" name="Text Box 54"/>
          <p:cNvSpPr txBox="1">
            <a:spLocks noChangeArrowheads="1"/>
          </p:cNvSpPr>
          <p:nvPr/>
        </p:nvSpPr>
        <p:spPr bwMode="auto">
          <a:xfrm>
            <a:off x="2651125" y="3048001"/>
            <a:ext cx="801688" cy="261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de-CH" altLang="de-DE" sz="1100">
                <a:latin typeface="Arial" charset="0"/>
                <a:cs typeface="Arial" charset="0"/>
              </a:rPr>
              <a:t>Max. 12 h</a:t>
            </a:r>
          </a:p>
        </p:txBody>
      </p:sp>
      <p:sp>
        <p:nvSpPr>
          <p:cNvPr id="4127" name="Text Box 55"/>
          <p:cNvSpPr txBox="1">
            <a:spLocks noChangeArrowheads="1"/>
          </p:cNvSpPr>
          <p:nvPr/>
        </p:nvSpPr>
        <p:spPr bwMode="auto">
          <a:xfrm>
            <a:off x="5867400" y="2043662"/>
            <a:ext cx="1390124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de-CH" altLang="de-DE" sz="1100" dirty="0" smtClean="0">
                <a:latin typeface="Arial" charset="0"/>
                <a:cs typeface="Arial" charset="0"/>
              </a:rPr>
              <a:t>Inspektion könnte</a:t>
            </a:r>
            <a:br>
              <a:rPr lang="de-CH" altLang="de-DE" sz="1100" dirty="0" smtClean="0">
                <a:latin typeface="Arial" charset="0"/>
                <a:cs typeface="Arial" charset="0"/>
              </a:rPr>
            </a:br>
            <a:r>
              <a:rPr lang="de-CH" altLang="de-DE" sz="1100" dirty="0" smtClean="0">
                <a:latin typeface="Arial" charset="0"/>
                <a:cs typeface="Arial" charset="0"/>
              </a:rPr>
              <a:t> verlängert </a:t>
            </a:r>
            <a:r>
              <a:rPr lang="de-CH" altLang="de-DE" sz="1100" dirty="0">
                <a:latin typeface="Arial" charset="0"/>
                <a:cs typeface="Arial" charset="0"/>
              </a:rPr>
              <a:t>werden.</a:t>
            </a:r>
          </a:p>
        </p:txBody>
      </p:sp>
      <p:sp>
        <p:nvSpPr>
          <p:cNvPr id="4128" name="Text Box 56"/>
          <p:cNvSpPr txBox="1">
            <a:spLocks noChangeArrowheads="1"/>
          </p:cNvSpPr>
          <p:nvPr/>
        </p:nvSpPr>
        <p:spPr bwMode="auto">
          <a:xfrm>
            <a:off x="6858000" y="3657600"/>
            <a:ext cx="1438275" cy="430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de-CH" altLang="de-DE" sz="1100">
                <a:latin typeface="Arial" charset="0"/>
                <a:cs typeface="Arial" charset="0"/>
              </a:rPr>
              <a:t>Ende der Inspektion</a:t>
            </a:r>
          </a:p>
          <a:p>
            <a:pPr eaLnBrk="1" hangingPunct="1"/>
            <a:r>
              <a:rPr lang="de-CH" altLang="de-DE" sz="1100">
                <a:latin typeface="Arial" charset="0"/>
                <a:cs typeface="Arial" charset="0"/>
              </a:rPr>
              <a:t>Max. 24 h</a:t>
            </a:r>
          </a:p>
        </p:txBody>
      </p:sp>
      <p:sp>
        <p:nvSpPr>
          <p:cNvPr id="4129" name="Rectangle 57"/>
          <p:cNvSpPr>
            <a:spLocks noChangeArrowheads="1"/>
          </p:cNvSpPr>
          <p:nvPr/>
        </p:nvSpPr>
        <p:spPr bwMode="auto">
          <a:xfrm>
            <a:off x="6477000" y="3581400"/>
            <a:ext cx="1752600" cy="533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12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endParaRPr lang="de-DE" altLang="de-DE" sz="1100">
              <a:latin typeface="Arial" charset="0"/>
              <a:cs typeface="Arial" charset="0"/>
            </a:endParaRPr>
          </a:p>
        </p:txBody>
      </p:sp>
      <p:sp>
        <p:nvSpPr>
          <p:cNvPr id="4130" name="Text Box 58"/>
          <p:cNvSpPr txBox="1">
            <a:spLocks noChangeArrowheads="1"/>
          </p:cNvSpPr>
          <p:nvPr/>
        </p:nvSpPr>
        <p:spPr bwMode="auto">
          <a:xfrm>
            <a:off x="3581400" y="1528763"/>
            <a:ext cx="1060450" cy="600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de-CH" altLang="de-DE" sz="1100" dirty="0">
                <a:latin typeface="Arial" charset="0"/>
                <a:cs typeface="Arial" charset="0"/>
              </a:rPr>
              <a:t>Min. 5 Tage</a:t>
            </a:r>
          </a:p>
          <a:p>
            <a:pPr eaLnBrk="1" hangingPunct="1"/>
            <a:r>
              <a:rPr lang="de-CH" altLang="de-DE" sz="1100" dirty="0">
                <a:latin typeface="Arial" charset="0"/>
                <a:cs typeface="Arial" charset="0"/>
              </a:rPr>
              <a:t>vor Eintreffen </a:t>
            </a:r>
            <a:br>
              <a:rPr lang="de-CH" altLang="de-DE" sz="1100" dirty="0">
                <a:latin typeface="Arial" charset="0"/>
                <a:cs typeface="Arial" charset="0"/>
              </a:rPr>
            </a:br>
            <a:r>
              <a:rPr lang="de-CH" altLang="de-DE" sz="1100" dirty="0">
                <a:latin typeface="Arial" charset="0"/>
                <a:cs typeface="Arial" charset="0"/>
              </a:rPr>
              <a:t>in CH</a:t>
            </a:r>
          </a:p>
        </p:txBody>
      </p:sp>
      <p:sp>
        <p:nvSpPr>
          <p:cNvPr id="4131" name="AutoShape 61"/>
          <p:cNvSpPr>
            <a:spLocks noChangeArrowheads="1"/>
          </p:cNvSpPr>
          <p:nvPr/>
        </p:nvSpPr>
        <p:spPr bwMode="auto">
          <a:xfrm>
            <a:off x="8305800" y="3543300"/>
            <a:ext cx="304800" cy="685800"/>
          </a:xfrm>
          <a:prstGeom prst="upArrow">
            <a:avLst>
              <a:gd name="adj1" fmla="val 50000"/>
              <a:gd name="adj2" fmla="val 56250"/>
            </a:avLst>
          </a:prstGeom>
          <a:solidFill>
            <a:schemeClr val="tx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12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endParaRPr lang="de-DE" altLang="de-DE" sz="1100">
              <a:latin typeface="Arial" charset="0"/>
              <a:cs typeface="Arial" charset="0"/>
            </a:endParaRPr>
          </a:p>
        </p:txBody>
      </p:sp>
      <p:sp>
        <p:nvSpPr>
          <p:cNvPr id="4132" name="AutoShape 62"/>
          <p:cNvSpPr>
            <a:spLocks noChangeArrowheads="1"/>
          </p:cNvSpPr>
          <p:nvPr/>
        </p:nvSpPr>
        <p:spPr bwMode="auto">
          <a:xfrm rot="10800000" flipH="1">
            <a:off x="4572000" y="1524000"/>
            <a:ext cx="76200" cy="609600"/>
          </a:xfrm>
          <a:prstGeom prst="upArrow">
            <a:avLst>
              <a:gd name="adj1" fmla="val 50000"/>
              <a:gd name="adj2" fmla="val 200000"/>
            </a:avLst>
          </a:prstGeom>
          <a:solidFill>
            <a:schemeClr val="tx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12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endParaRPr lang="de-DE" altLang="de-DE" sz="1100">
              <a:latin typeface="Arial" charset="0"/>
              <a:cs typeface="Arial" charset="0"/>
            </a:endParaRPr>
          </a:p>
        </p:txBody>
      </p:sp>
      <p:sp>
        <p:nvSpPr>
          <p:cNvPr id="4133" name="AutoShape 63"/>
          <p:cNvSpPr>
            <a:spLocks noChangeArrowheads="1"/>
          </p:cNvSpPr>
          <p:nvPr/>
        </p:nvSpPr>
        <p:spPr bwMode="auto">
          <a:xfrm flipH="1">
            <a:off x="4800600" y="1524000"/>
            <a:ext cx="74613" cy="609600"/>
          </a:xfrm>
          <a:prstGeom prst="upArrow">
            <a:avLst>
              <a:gd name="adj1" fmla="val 50000"/>
              <a:gd name="adj2" fmla="val 204254"/>
            </a:avLst>
          </a:prstGeom>
          <a:solidFill>
            <a:schemeClr val="tx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12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endParaRPr lang="de-DE" altLang="de-DE" sz="1100">
              <a:latin typeface="Arial" charset="0"/>
              <a:cs typeface="Arial" charset="0"/>
            </a:endParaRPr>
          </a:p>
        </p:txBody>
      </p:sp>
      <p:sp>
        <p:nvSpPr>
          <p:cNvPr id="4134" name="AutoShape 65"/>
          <p:cNvSpPr>
            <a:spLocks noChangeArrowheads="1"/>
          </p:cNvSpPr>
          <p:nvPr/>
        </p:nvSpPr>
        <p:spPr bwMode="auto">
          <a:xfrm rot="5400000">
            <a:off x="2743200" y="4572000"/>
            <a:ext cx="304800" cy="914400"/>
          </a:xfrm>
          <a:prstGeom prst="upArrow">
            <a:avLst>
              <a:gd name="adj1" fmla="val 50000"/>
              <a:gd name="adj2" fmla="val 75000"/>
            </a:avLst>
          </a:prstGeom>
          <a:solidFill>
            <a:schemeClr val="tx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12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endParaRPr lang="de-DE" altLang="de-DE" sz="1100">
              <a:latin typeface="Arial" charset="0"/>
              <a:cs typeface="Arial" charset="0"/>
            </a:endParaRPr>
          </a:p>
        </p:txBody>
      </p:sp>
      <p:sp>
        <p:nvSpPr>
          <p:cNvPr id="4135" name="AutoShape 66"/>
          <p:cNvSpPr>
            <a:spLocks noChangeArrowheads="1"/>
          </p:cNvSpPr>
          <p:nvPr/>
        </p:nvSpPr>
        <p:spPr bwMode="auto">
          <a:xfrm rot="10800000">
            <a:off x="838200" y="3543300"/>
            <a:ext cx="304800" cy="685800"/>
          </a:xfrm>
          <a:prstGeom prst="upArrow">
            <a:avLst>
              <a:gd name="adj1" fmla="val 50000"/>
              <a:gd name="adj2" fmla="val 64063"/>
            </a:avLst>
          </a:prstGeom>
          <a:solidFill>
            <a:schemeClr val="tx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12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endParaRPr lang="de-DE" altLang="de-DE" sz="1100">
              <a:latin typeface="Arial" charset="0"/>
              <a:cs typeface="Arial" charset="0"/>
            </a:endParaRPr>
          </a:p>
        </p:txBody>
      </p:sp>
      <p:sp>
        <p:nvSpPr>
          <p:cNvPr id="4138" name="AutoShape 70"/>
          <p:cNvSpPr>
            <a:spLocks noChangeArrowheads="1"/>
          </p:cNvSpPr>
          <p:nvPr/>
        </p:nvSpPr>
        <p:spPr bwMode="auto">
          <a:xfrm rot="5400000">
            <a:off x="6410062" y="4572000"/>
            <a:ext cx="304800" cy="914400"/>
          </a:xfrm>
          <a:prstGeom prst="upArrow">
            <a:avLst>
              <a:gd name="adj1" fmla="val 50000"/>
              <a:gd name="adj2" fmla="val 75000"/>
            </a:avLst>
          </a:prstGeom>
          <a:solidFill>
            <a:schemeClr val="tx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12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endParaRPr lang="de-DE" altLang="de-DE" sz="1100">
              <a:latin typeface="Arial" charset="0"/>
              <a:cs typeface="Arial" charset="0"/>
            </a:endParaRPr>
          </a:p>
        </p:txBody>
      </p:sp>
      <p:graphicFrame>
        <p:nvGraphicFramePr>
          <p:cNvPr id="43" name="Object 2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72330956"/>
              </p:ext>
            </p:extLst>
          </p:nvPr>
        </p:nvGraphicFramePr>
        <p:xfrm>
          <a:off x="1233272" y="3703241"/>
          <a:ext cx="269875" cy="277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19" name="Clip" r:id="rId16" imgW="3063600" imgH="3147840" progId="MS_ClipArt_Gallery.5">
                  <p:embed/>
                </p:oleObj>
              </mc:Choice>
              <mc:Fallback>
                <p:oleObj name="Clip" r:id="rId16" imgW="3063600" imgH="3147840" progId="MS_ClipArt_Gallery.5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33272" y="3703241"/>
                        <a:ext cx="269875" cy="2778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4" name="Text Box 56"/>
          <p:cNvSpPr txBox="1">
            <a:spLocks noChangeArrowheads="1"/>
          </p:cNvSpPr>
          <p:nvPr/>
        </p:nvSpPr>
        <p:spPr bwMode="auto">
          <a:xfrm>
            <a:off x="1503147" y="3656925"/>
            <a:ext cx="1548822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de-CH" altLang="de-DE" sz="1100" dirty="0" smtClean="0">
                <a:latin typeface="Arial" charset="0"/>
                <a:cs typeface="Arial" charset="0"/>
              </a:rPr>
              <a:t>Beginn </a:t>
            </a:r>
            <a:r>
              <a:rPr lang="de-CH" altLang="de-DE" sz="1100" dirty="0">
                <a:latin typeface="Arial" charset="0"/>
                <a:cs typeface="Arial" charset="0"/>
              </a:rPr>
              <a:t>der Inspektion</a:t>
            </a:r>
          </a:p>
          <a:p>
            <a:pPr eaLnBrk="1" hangingPunct="1"/>
            <a:r>
              <a:rPr lang="de-CH" altLang="de-DE" sz="1100" dirty="0" smtClean="0">
                <a:latin typeface="Arial" charset="0"/>
                <a:cs typeface="Arial" charset="0"/>
                <a:sym typeface="Wingdings 2"/>
              </a:rPr>
              <a:t> T</a:t>
            </a:r>
            <a:r>
              <a:rPr lang="de-CH" altLang="de-DE" sz="1100" dirty="0" smtClean="0">
                <a:latin typeface="Arial" charset="0"/>
                <a:cs typeface="Arial" charset="0"/>
              </a:rPr>
              <a:t> = 0</a:t>
            </a:r>
            <a:endParaRPr lang="de-CH" altLang="de-DE" sz="1100" dirty="0">
              <a:latin typeface="Arial" charset="0"/>
              <a:cs typeface="Arial" charset="0"/>
            </a:endParaRPr>
          </a:p>
        </p:txBody>
      </p:sp>
      <p:sp>
        <p:nvSpPr>
          <p:cNvPr id="45" name="Rectangle 57"/>
          <p:cNvSpPr>
            <a:spLocks noChangeArrowheads="1"/>
          </p:cNvSpPr>
          <p:nvPr/>
        </p:nvSpPr>
        <p:spPr bwMode="auto">
          <a:xfrm>
            <a:off x="1205706" y="3581400"/>
            <a:ext cx="1752600" cy="533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12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endParaRPr lang="de-DE" altLang="de-DE" sz="1100">
              <a:latin typeface="Arial" charset="0"/>
              <a:cs typeface="Arial" charset="0"/>
            </a:endParaRPr>
          </a:p>
        </p:txBody>
      </p:sp>
      <p:sp>
        <p:nvSpPr>
          <p:cNvPr id="47" name="AutoShape 65"/>
          <p:cNvSpPr>
            <a:spLocks noChangeArrowheads="1"/>
          </p:cNvSpPr>
          <p:nvPr/>
        </p:nvSpPr>
        <p:spPr bwMode="auto">
          <a:xfrm rot="16200000">
            <a:off x="2743200" y="2209800"/>
            <a:ext cx="304800" cy="914400"/>
          </a:xfrm>
          <a:prstGeom prst="upArrow">
            <a:avLst>
              <a:gd name="adj1" fmla="val 50000"/>
              <a:gd name="adj2" fmla="val 75000"/>
            </a:avLst>
          </a:prstGeom>
          <a:solidFill>
            <a:schemeClr val="tx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12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endParaRPr lang="de-DE" altLang="de-DE" sz="1100">
              <a:latin typeface="Arial" charset="0"/>
              <a:cs typeface="Arial" charset="0"/>
            </a:endParaRPr>
          </a:p>
        </p:txBody>
      </p:sp>
      <p:sp>
        <p:nvSpPr>
          <p:cNvPr id="48" name="AutoShape 65"/>
          <p:cNvSpPr>
            <a:spLocks noChangeArrowheads="1"/>
          </p:cNvSpPr>
          <p:nvPr/>
        </p:nvSpPr>
        <p:spPr bwMode="auto">
          <a:xfrm rot="16200000">
            <a:off x="6410062" y="2209800"/>
            <a:ext cx="304800" cy="914400"/>
          </a:xfrm>
          <a:prstGeom prst="upArrow">
            <a:avLst>
              <a:gd name="adj1" fmla="val 50000"/>
              <a:gd name="adj2" fmla="val 75000"/>
            </a:avLst>
          </a:prstGeom>
          <a:solidFill>
            <a:schemeClr val="tx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12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endParaRPr lang="de-DE" altLang="de-DE" sz="1100">
              <a:latin typeface="Arial" charset="0"/>
              <a:cs typeface="Arial" charset="0"/>
            </a:endParaRPr>
          </a:p>
        </p:txBody>
      </p:sp>
      <p:graphicFrame>
        <p:nvGraphicFramePr>
          <p:cNvPr id="49" name="Object 2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14594313"/>
              </p:ext>
            </p:extLst>
          </p:nvPr>
        </p:nvGraphicFramePr>
        <p:xfrm>
          <a:off x="7847843" y="3032126"/>
          <a:ext cx="269875" cy="277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20" name="Clip" r:id="rId17" imgW="3063600" imgH="3147840" progId="MS_ClipArt_Gallery.5">
                  <p:embed/>
                </p:oleObj>
              </mc:Choice>
              <mc:Fallback>
                <p:oleObj name="Clip" r:id="rId17" imgW="3063600" imgH="3147840" progId="MS_ClipArt_Gallery.5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47843" y="3032126"/>
                        <a:ext cx="269875" cy="2778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0" name="Text Box 34"/>
          <p:cNvSpPr txBox="1">
            <a:spLocks noChangeArrowheads="1"/>
          </p:cNvSpPr>
          <p:nvPr/>
        </p:nvSpPr>
        <p:spPr bwMode="auto">
          <a:xfrm>
            <a:off x="8117718" y="3048328"/>
            <a:ext cx="801823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de-CH" altLang="de-DE" sz="1100" dirty="0">
                <a:latin typeface="Arial" charset="0"/>
                <a:cs typeface="Arial" charset="0"/>
              </a:rPr>
              <a:t>Max. </a:t>
            </a:r>
            <a:r>
              <a:rPr lang="de-CH" altLang="de-DE" sz="1100" dirty="0" smtClean="0">
                <a:latin typeface="Arial" charset="0"/>
                <a:cs typeface="Arial" charset="0"/>
              </a:rPr>
              <a:t>24 </a:t>
            </a:r>
            <a:r>
              <a:rPr lang="de-CH" altLang="de-DE" sz="1100" dirty="0">
                <a:latin typeface="Arial" charset="0"/>
                <a:cs typeface="Arial" charset="0"/>
              </a:rPr>
              <a:t>h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tandarddesign">
  <a:themeElements>
    <a:clrScheme name="Standard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Standard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tandard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Larissa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61</Words>
  <Application>Microsoft Office PowerPoint</Application>
  <PresentationFormat>A4-Papier (210x297 mm)</PresentationFormat>
  <Paragraphs>23</Paragraphs>
  <Slides>1</Slides>
  <Notes>0</Notes>
  <HiddenSlides>0</HiddenSlides>
  <MMClips>0</MMClips>
  <ScaleCrop>false</ScaleCrop>
  <HeadingPairs>
    <vt:vector size="6" baseType="variant">
      <vt:variant>
        <vt:lpstr>Design</vt:lpstr>
      </vt:variant>
      <vt:variant>
        <vt:i4>1</vt:i4>
      </vt:variant>
      <vt:variant>
        <vt:lpstr>Eingebettete OLE-Server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3" baseType="lpstr">
      <vt:lpstr>Standarddesign</vt:lpstr>
      <vt:lpstr>Clip</vt:lpstr>
      <vt:lpstr>Ablauf einer DOC/PSF Inspektion</vt:lpstr>
    </vt:vector>
  </TitlesOfParts>
  <Company>GR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Ablauf einer ....-...-Inspektion</dc:title>
  <dc:creator>GR</dc:creator>
  <cp:lastModifiedBy>Arnold Werner BABS</cp:lastModifiedBy>
  <cp:revision>28</cp:revision>
  <cp:lastPrinted>2014-08-07T08:41:48Z</cp:lastPrinted>
  <dcterms:created xsi:type="dcterms:W3CDTF">2002-12-01T14:16:32Z</dcterms:created>
  <dcterms:modified xsi:type="dcterms:W3CDTF">2014-10-29T14:00:02Z</dcterms:modified>
</cp:coreProperties>
</file>