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906000" cy="6858000" type="A4"/>
  <p:notesSz cx="6794500" cy="99060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9" autoAdjust="0"/>
    <p:restoredTop sz="90929"/>
  </p:normalViewPr>
  <p:slideViewPr>
    <p:cSldViewPr>
      <p:cViewPr varScale="1">
        <p:scale>
          <a:sx n="89" d="100"/>
          <a:sy n="89" d="100"/>
        </p:scale>
        <p:origin x="-858" y="-96"/>
      </p:cViewPr>
      <p:guideLst>
        <p:guide orient="horz" pos="3648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2950"/>
            <a:ext cx="536575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05350"/>
            <a:ext cx="4982633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Klicken Sie, um die Formate des Vorlagentextes zu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E054F6F8-0D32-4638-8770-94CC6AF8815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93721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4F0B-7140-4F74-8FFA-023D6ED919B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212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63449-0181-49E4-B78C-C6D547974A6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96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7DF9E-4A7E-431E-A83E-C5C366E3094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826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382D3-62DE-4319-B2C0-B51717FBC03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644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6F13C-969A-47A0-83C9-AF4A73141EE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476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8C8D0-7541-42AD-87F8-040A43D7C6F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09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9AC55-4C0E-47F7-BFEE-FE71C953785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31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EFAA1-A75F-413E-B31B-1778B64D053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046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8E26-0F4B-497B-84B1-BD7791E0308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6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3E306-1D26-454D-8738-3D312E0981D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210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77F81-393D-4080-A202-79C0386CEBB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935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Klicken Sie, um das Titelformat zu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Klicken Sie, um die Formate des Vorlagentextes zu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630FC87-3E3B-48E7-9D84-3C30A229EE2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wmf"/><Relationship Id="rId10" Type="http://schemas.openxmlformats.org/officeDocument/2006/relationships/image" Target="../media/image3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3088" y="313765"/>
            <a:ext cx="8420100" cy="609600"/>
          </a:xfrm>
        </p:spPr>
        <p:txBody>
          <a:bodyPr/>
          <a:lstStyle/>
          <a:p>
            <a:pPr eaLnBrk="1" hangingPunct="1"/>
            <a:r>
              <a:rPr lang="fr-FR" altLang="de-DE" sz="2400" dirty="0" smtClean="0">
                <a:latin typeface="Arial" charset="0"/>
                <a:cs typeface="Arial" charset="0"/>
              </a:rPr>
              <a:t>Déroulement d’une inspection PCOD</a:t>
            </a:r>
          </a:p>
        </p:txBody>
      </p:sp>
      <p:sp>
        <p:nvSpPr>
          <p:cNvPr id="4106" name="Text Box 4"/>
          <p:cNvSpPr txBox="1">
            <a:spLocks noChangeArrowheads="1"/>
          </p:cNvSpPr>
          <p:nvPr/>
        </p:nvSpPr>
        <p:spPr bwMode="auto">
          <a:xfrm>
            <a:off x="4098132" y="1075765"/>
            <a:ext cx="1274708" cy="2616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OAIC-Notification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pic>
        <p:nvPicPr>
          <p:cNvPr id="4107" name="Picture 7" descr="TN0056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288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5" descr="PE0156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8200"/>
            <a:ext cx="914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235311"/>
              </p:ext>
            </p:extLst>
          </p:nvPr>
        </p:nvGraphicFramePr>
        <p:xfrm>
          <a:off x="685800" y="1828800"/>
          <a:ext cx="914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Clip" r:id="rId5" imgW="1823040" imgH="1073160" progId="MS_ClipArt_Gallery.5">
                  <p:embed/>
                </p:oleObj>
              </mc:Choice>
              <mc:Fallback>
                <p:oleObj name="Clip" r:id="rId5" imgW="1823040" imgH="107316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9144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050430"/>
              </p:ext>
            </p:extLst>
          </p:nvPr>
        </p:nvGraphicFramePr>
        <p:xfrm>
          <a:off x="4234096" y="4580965"/>
          <a:ext cx="1143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Clip" r:id="rId7" imgW="1825920" imgH="1512360" progId="MS_ClipArt_Gallery.5">
                  <p:embed/>
                </p:oleObj>
              </mc:Choice>
              <mc:Fallback>
                <p:oleObj name="Clip" r:id="rId7" imgW="1825920" imgH="151236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096" y="4580965"/>
                        <a:ext cx="11430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667900"/>
              </p:ext>
            </p:extLst>
          </p:nvPr>
        </p:nvGraphicFramePr>
        <p:xfrm>
          <a:off x="2366168" y="3005138"/>
          <a:ext cx="2968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Clip" r:id="rId9" imgW="3063600" imgH="3147840" progId="MS_ClipArt_Gallery.5">
                  <p:embed/>
                </p:oleObj>
              </mc:Choice>
              <mc:Fallback>
                <p:oleObj name="Clip" r:id="rId9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168" y="3005138"/>
                        <a:ext cx="29686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338650"/>
              </p:ext>
            </p:extLst>
          </p:nvPr>
        </p:nvGraphicFramePr>
        <p:xfrm>
          <a:off x="644525" y="3032126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Clip" r:id="rId11" imgW="3063600" imgH="3147840" progId="MS_ClipArt_Gallery.5">
                  <p:embed/>
                </p:oleObj>
              </mc:Choice>
              <mc:Fallback>
                <p:oleObj name="Clip" r:id="rId11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3032126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429259"/>
              </p:ext>
            </p:extLst>
          </p:nvPr>
        </p:nvGraphicFramePr>
        <p:xfrm>
          <a:off x="6569075" y="3703241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Clip" r:id="rId12" imgW="3063600" imgH="3147840" progId="MS_ClipArt_Gallery.5">
                  <p:embed/>
                </p:oleObj>
              </mc:Choice>
              <mc:Fallback>
                <p:oleObj name="Clip" r:id="rId12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703241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27"/>
          <p:cNvSpPr>
            <a:spLocks noChangeArrowheads="1"/>
          </p:cNvSpPr>
          <p:nvPr/>
        </p:nvSpPr>
        <p:spPr bwMode="auto">
          <a:xfrm>
            <a:off x="381000" y="1638299"/>
            <a:ext cx="16002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1" name="Rectangle 29"/>
          <p:cNvSpPr>
            <a:spLocks noChangeArrowheads="1"/>
          </p:cNvSpPr>
          <p:nvPr/>
        </p:nvSpPr>
        <p:spPr bwMode="auto">
          <a:xfrm>
            <a:off x="3883026" y="4352365"/>
            <a:ext cx="1800225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2" name="Text Box 30"/>
          <p:cNvSpPr txBox="1">
            <a:spLocks noChangeArrowheads="1"/>
          </p:cNvSpPr>
          <p:nvPr/>
        </p:nvSpPr>
        <p:spPr bwMode="auto">
          <a:xfrm>
            <a:off x="609600" y="5334000"/>
            <a:ext cx="140134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Elaboration du plan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d‘inspection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3" name="Rectangle 32"/>
          <p:cNvSpPr>
            <a:spLocks noChangeArrowheads="1"/>
          </p:cNvSpPr>
          <p:nvPr/>
        </p:nvSpPr>
        <p:spPr bwMode="auto">
          <a:xfrm>
            <a:off x="381000" y="4343400"/>
            <a:ext cx="160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4" name="Text Box 33"/>
          <p:cNvSpPr txBox="1">
            <a:spLocks noChangeArrowheads="1"/>
          </p:cNvSpPr>
          <p:nvPr/>
        </p:nvSpPr>
        <p:spPr bwMode="auto">
          <a:xfrm>
            <a:off x="600075" y="2438400"/>
            <a:ext cx="108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fr-FR" altLang="de-DE" sz="1100" dirty="0" err="1" smtClean="0">
                <a:latin typeface="Arial" charset="0"/>
                <a:cs typeface="Arial" charset="0"/>
              </a:rPr>
              <a:t>Preinspection</a:t>
            </a:r>
            <a:r>
              <a:rPr lang="fr-FR" altLang="de-DE" sz="1100" dirty="0" smtClean="0">
                <a:latin typeface="Arial" charset="0"/>
                <a:cs typeface="Arial" charset="0"/>
              </a:rPr>
              <a:t>-</a:t>
            </a:r>
          </a:p>
          <a:p>
            <a:pPr algn="ctr"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briefing (PIB)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5" name="Text Box 34"/>
          <p:cNvSpPr txBox="1">
            <a:spLocks noChangeArrowheads="1"/>
          </p:cNvSpPr>
          <p:nvPr/>
        </p:nvSpPr>
        <p:spPr bwMode="auto">
          <a:xfrm>
            <a:off x="914400" y="3048000"/>
            <a:ext cx="7239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Max. 3 h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graphicFrame>
        <p:nvGraphicFramePr>
          <p:cNvPr id="410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695764"/>
              </p:ext>
            </p:extLst>
          </p:nvPr>
        </p:nvGraphicFramePr>
        <p:xfrm>
          <a:off x="7967662" y="1828800"/>
          <a:ext cx="914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Clip" r:id="rId13" imgW="1823040" imgH="1073160" progId="MS_ClipArt_Gallery.5">
                  <p:embed/>
                </p:oleObj>
              </mc:Choice>
              <mc:Fallback>
                <p:oleObj name="Clip" r:id="rId13" imgW="1823040" imgH="107316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662" y="1828800"/>
                        <a:ext cx="9144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756076"/>
              </p:ext>
            </p:extLst>
          </p:nvPr>
        </p:nvGraphicFramePr>
        <p:xfrm>
          <a:off x="3307976" y="1550988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Clip" r:id="rId14" imgW="3063600" imgH="3147840" progId="MS_ClipArt_Gallery.5">
                  <p:embed/>
                </p:oleObj>
              </mc:Choice>
              <mc:Fallback>
                <p:oleObj name="Clip" r:id="rId14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976" y="1550988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Rectangle 37"/>
          <p:cNvSpPr>
            <a:spLocks noChangeArrowheads="1"/>
          </p:cNvSpPr>
          <p:nvPr/>
        </p:nvSpPr>
        <p:spPr bwMode="auto">
          <a:xfrm>
            <a:off x="7620000" y="1638299"/>
            <a:ext cx="16002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8" name="Text Box 39"/>
          <p:cNvSpPr txBox="1">
            <a:spLocks noChangeArrowheads="1"/>
          </p:cNvSpPr>
          <p:nvPr/>
        </p:nvSpPr>
        <p:spPr bwMode="auto">
          <a:xfrm>
            <a:off x="7975677" y="2438400"/>
            <a:ext cx="8579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fr-FR" altLang="de-DE" sz="1100" dirty="0" err="1" smtClean="0">
                <a:latin typeface="Arial" charset="0"/>
                <a:cs typeface="Arial" charset="0"/>
              </a:rPr>
              <a:t>Debriefing</a:t>
            </a:r>
            <a:endParaRPr lang="fr-FR" altLang="de-DE" sz="1100" dirty="0" smtClean="0">
              <a:latin typeface="Arial" charset="0"/>
              <a:cs typeface="Arial" charset="0"/>
            </a:endParaRPr>
          </a:p>
          <a:p>
            <a:pPr algn="ctr"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&amp;</a:t>
            </a:r>
          </a:p>
          <a:p>
            <a:pPr algn="ctr"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rangement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pic>
        <p:nvPicPr>
          <p:cNvPr id="4119" name="Picture 40" descr="PE0156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648200"/>
            <a:ext cx="914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0" name="Text Box 41"/>
          <p:cNvSpPr txBox="1">
            <a:spLocks noChangeArrowheads="1"/>
          </p:cNvSpPr>
          <p:nvPr/>
        </p:nvSpPr>
        <p:spPr bwMode="auto">
          <a:xfrm>
            <a:off x="7620000" y="5334000"/>
            <a:ext cx="1676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Rédaction des  résultats préliminaires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1" name="Rectangle 42"/>
          <p:cNvSpPr>
            <a:spLocks noChangeArrowheads="1"/>
          </p:cNvSpPr>
          <p:nvPr/>
        </p:nvSpPr>
        <p:spPr bwMode="auto">
          <a:xfrm>
            <a:off x="7620000" y="4343400"/>
            <a:ext cx="160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2" name="Text Box 43"/>
          <p:cNvSpPr txBox="1">
            <a:spLocks noChangeArrowheads="1"/>
          </p:cNvSpPr>
          <p:nvPr/>
        </p:nvSpPr>
        <p:spPr bwMode="auto">
          <a:xfrm>
            <a:off x="4052638" y="5419165"/>
            <a:ext cx="149592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Activités d’inspection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pic>
        <p:nvPicPr>
          <p:cNvPr id="4123" name="Picture 51" descr="PE02444_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850" y="2396331"/>
            <a:ext cx="4857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4" name="Text Box 52"/>
          <p:cNvSpPr txBox="1">
            <a:spLocks noChangeArrowheads="1"/>
          </p:cNvSpPr>
          <p:nvPr/>
        </p:nvSpPr>
        <p:spPr bwMode="auto">
          <a:xfrm>
            <a:off x="4071143" y="3048000"/>
            <a:ext cx="14589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Point of Entry (POE)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5" name="Rectangle 53"/>
          <p:cNvSpPr>
            <a:spLocks noChangeArrowheads="1"/>
          </p:cNvSpPr>
          <p:nvPr/>
        </p:nvSpPr>
        <p:spPr bwMode="auto">
          <a:xfrm>
            <a:off x="4059238" y="2324099"/>
            <a:ext cx="14478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6" name="Text Box 54"/>
          <p:cNvSpPr txBox="1">
            <a:spLocks noChangeArrowheads="1"/>
          </p:cNvSpPr>
          <p:nvPr/>
        </p:nvSpPr>
        <p:spPr bwMode="auto">
          <a:xfrm>
            <a:off x="2651125" y="3048001"/>
            <a:ext cx="8016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Max. 12 h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7" name="Text Box 55"/>
          <p:cNvSpPr txBox="1">
            <a:spLocks noChangeArrowheads="1"/>
          </p:cNvSpPr>
          <p:nvPr/>
        </p:nvSpPr>
        <p:spPr bwMode="auto">
          <a:xfrm>
            <a:off x="5618934" y="2042266"/>
            <a:ext cx="188705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>
                <a:latin typeface="Arial" charset="0"/>
                <a:cs typeface="Arial" charset="0"/>
              </a:rPr>
              <a:t>En certains cas </a:t>
            </a:r>
            <a:r>
              <a:rPr lang="fr-FR" altLang="de-DE" sz="1100" dirty="0" smtClean="0">
                <a:latin typeface="Arial" charset="0"/>
                <a:cs typeface="Arial" charset="0"/>
              </a:rPr>
              <a:t>l’inspection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peut </a:t>
            </a:r>
            <a:r>
              <a:rPr lang="fr-FR" altLang="de-DE" sz="1100" dirty="0">
                <a:latin typeface="Arial" charset="0"/>
                <a:cs typeface="Arial" charset="0"/>
              </a:rPr>
              <a:t>être prolongée</a:t>
            </a:r>
          </a:p>
        </p:txBody>
      </p:sp>
      <p:sp>
        <p:nvSpPr>
          <p:cNvPr id="4128" name="Text Box 56"/>
          <p:cNvSpPr txBox="1">
            <a:spLocks noChangeArrowheads="1"/>
          </p:cNvSpPr>
          <p:nvPr/>
        </p:nvSpPr>
        <p:spPr bwMode="auto">
          <a:xfrm>
            <a:off x="6858000" y="3657600"/>
            <a:ext cx="13163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Fin de l’inspection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Max. 24 h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29" name="Rectangle 57"/>
          <p:cNvSpPr>
            <a:spLocks noChangeArrowheads="1"/>
          </p:cNvSpPr>
          <p:nvPr/>
        </p:nvSpPr>
        <p:spPr bwMode="auto">
          <a:xfrm>
            <a:off x="6477000" y="3581400"/>
            <a:ext cx="1752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0" name="Text Box 58"/>
          <p:cNvSpPr txBox="1">
            <a:spLocks noChangeArrowheads="1"/>
          </p:cNvSpPr>
          <p:nvPr/>
        </p:nvSpPr>
        <p:spPr bwMode="auto">
          <a:xfrm>
            <a:off x="3520351" y="1528763"/>
            <a:ext cx="1101584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>
                <a:latin typeface="Arial" charset="0"/>
                <a:cs typeface="Arial" charset="0"/>
              </a:rPr>
              <a:t>Min. 5 </a:t>
            </a:r>
            <a:r>
              <a:rPr lang="fr-FR" altLang="de-DE" sz="1100" dirty="0" smtClean="0">
                <a:latin typeface="Arial" charset="0"/>
                <a:cs typeface="Arial" charset="0"/>
              </a:rPr>
              <a:t>jours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avant </a:t>
            </a:r>
            <a:r>
              <a:rPr lang="fr-FR" altLang="de-DE" sz="1100" dirty="0">
                <a:latin typeface="Arial" charset="0"/>
                <a:cs typeface="Arial" charset="0"/>
              </a:rPr>
              <a:t>l’ </a:t>
            </a:r>
            <a:r>
              <a:rPr lang="fr-FR" altLang="de-DE" sz="1100" dirty="0" smtClean="0">
                <a:latin typeface="Arial" charset="0"/>
                <a:cs typeface="Arial" charset="0"/>
              </a:rPr>
              <a:t>arrivée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en </a:t>
            </a:r>
            <a:r>
              <a:rPr lang="fr-FR" altLang="de-DE" sz="1100" dirty="0">
                <a:latin typeface="Arial" charset="0"/>
                <a:cs typeface="Arial" charset="0"/>
              </a:rPr>
              <a:t>Suisse</a:t>
            </a:r>
          </a:p>
        </p:txBody>
      </p:sp>
      <p:sp>
        <p:nvSpPr>
          <p:cNvPr id="4131" name="AutoShape 61"/>
          <p:cNvSpPr>
            <a:spLocks noChangeArrowheads="1"/>
          </p:cNvSpPr>
          <p:nvPr/>
        </p:nvSpPr>
        <p:spPr bwMode="auto">
          <a:xfrm>
            <a:off x="8305800" y="3543300"/>
            <a:ext cx="304800" cy="685800"/>
          </a:xfrm>
          <a:prstGeom prst="upArrow">
            <a:avLst>
              <a:gd name="adj1" fmla="val 50000"/>
              <a:gd name="adj2" fmla="val 5625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2" name="AutoShape 62"/>
          <p:cNvSpPr>
            <a:spLocks noChangeArrowheads="1"/>
          </p:cNvSpPr>
          <p:nvPr/>
        </p:nvSpPr>
        <p:spPr bwMode="auto">
          <a:xfrm rot="10800000" flipH="1">
            <a:off x="4572000" y="1524000"/>
            <a:ext cx="76200" cy="609600"/>
          </a:xfrm>
          <a:prstGeom prst="upArrow">
            <a:avLst>
              <a:gd name="adj1" fmla="val 50000"/>
              <a:gd name="adj2" fmla="val 20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3" name="AutoShape 63"/>
          <p:cNvSpPr>
            <a:spLocks noChangeArrowheads="1"/>
          </p:cNvSpPr>
          <p:nvPr/>
        </p:nvSpPr>
        <p:spPr bwMode="auto">
          <a:xfrm flipH="1">
            <a:off x="4800600" y="1524000"/>
            <a:ext cx="74613" cy="609600"/>
          </a:xfrm>
          <a:prstGeom prst="upArrow">
            <a:avLst>
              <a:gd name="adj1" fmla="val 50000"/>
              <a:gd name="adj2" fmla="val 204254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4" name="AutoShape 65"/>
          <p:cNvSpPr>
            <a:spLocks noChangeArrowheads="1"/>
          </p:cNvSpPr>
          <p:nvPr/>
        </p:nvSpPr>
        <p:spPr bwMode="auto">
          <a:xfrm rot="5400000">
            <a:off x="2743200" y="45720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5" name="AutoShape 66"/>
          <p:cNvSpPr>
            <a:spLocks noChangeArrowheads="1"/>
          </p:cNvSpPr>
          <p:nvPr/>
        </p:nvSpPr>
        <p:spPr bwMode="auto">
          <a:xfrm rot="10800000">
            <a:off x="838200" y="3543300"/>
            <a:ext cx="304800" cy="685800"/>
          </a:xfrm>
          <a:prstGeom prst="upArrow">
            <a:avLst>
              <a:gd name="adj1" fmla="val 50000"/>
              <a:gd name="adj2" fmla="val 64063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38" name="AutoShape 70"/>
          <p:cNvSpPr>
            <a:spLocks noChangeArrowheads="1"/>
          </p:cNvSpPr>
          <p:nvPr/>
        </p:nvSpPr>
        <p:spPr bwMode="auto">
          <a:xfrm rot="5400000">
            <a:off x="6410062" y="45720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graphicFrame>
        <p:nvGraphicFramePr>
          <p:cNvPr id="4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098417"/>
              </p:ext>
            </p:extLst>
          </p:nvPr>
        </p:nvGraphicFramePr>
        <p:xfrm>
          <a:off x="1233272" y="3703241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Clip" r:id="rId16" imgW="3063600" imgH="3147840" progId="MS_ClipArt_Gallery.5">
                  <p:embed/>
                </p:oleObj>
              </mc:Choice>
              <mc:Fallback>
                <p:oleObj name="Clip" r:id="rId16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272" y="3703241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 Box 56"/>
          <p:cNvSpPr txBox="1">
            <a:spLocks noChangeArrowheads="1"/>
          </p:cNvSpPr>
          <p:nvPr/>
        </p:nvSpPr>
        <p:spPr bwMode="auto">
          <a:xfrm>
            <a:off x="1503147" y="3656925"/>
            <a:ext cx="149592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Début de l’inspection</a:t>
            </a:r>
          </a:p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  <a:sym typeface="Wingdings 2"/>
              </a:rPr>
              <a:t> T</a:t>
            </a:r>
            <a:r>
              <a:rPr lang="fr-FR" altLang="de-DE" sz="1100" dirty="0" smtClean="0">
                <a:latin typeface="Arial" charset="0"/>
                <a:cs typeface="Arial" charset="0"/>
              </a:rPr>
              <a:t> = 0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5" name="Rectangle 57"/>
          <p:cNvSpPr>
            <a:spLocks noChangeArrowheads="1"/>
          </p:cNvSpPr>
          <p:nvPr/>
        </p:nvSpPr>
        <p:spPr bwMode="auto">
          <a:xfrm>
            <a:off x="1205706" y="3581400"/>
            <a:ext cx="1752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7" name="AutoShape 65"/>
          <p:cNvSpPr>
            <a:spLocks noChangeArrowheads="1"/>
          </p:cNvSpPr>
          <p:nvPr/>
        </p:nvSpPr>
        <p:spPr bwMode="auto">
          <a:xfrm rot="16200000">
            <a:off x="2743200" y="22098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sp>
        <p:nvSpPr>
          <p:cNvPr id="48" name="AutoShape 65"/>
          <p:cNvSpPr>
            <a:spLocks noChangeArrowheads="1"/>
          </p:cNvSpPr>
          <p:nvPr/>
        </p:nvSpPr>
        <p:spPr bwMode="auto">
          <a:xfrm rot="16200000">
            <a:off x="6410062" y="22098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fr-FR" altLang="de-DE" sz="1100" dirty="0">
              <a:latin typeface="Arial" charset="0"/>
              <a:cs typeface="Arial" charset="0"/>
            </a:endParaRPr>
          </a:p>
        </p:txBody>
      </p:sp>
      <p:graphicFrame>
        <p:nvGraphicFramePr>
          <p:cNvPr id="4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825043"/>
              </p:ext>
            </p:extLst>
          </p:nvPr>
        </p:nvGraphicFramePr>
        <p:xfrm>
          <a:off x="7847843" y="3032126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Clip" r:id="rId17" imgW="3063600" imgH="3147840" progId="MS_ClipArt_Gallery.5">
                  <p:embed/>
                </p:oleObj>
              </mc:Choice>
              <mc:Fallback>
                <p:oleObj name="Clip" r:id="rId17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843" y="3032126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 Box 34"/>
          <p:cNvSpPr txBox="1">
            <a:spLocks noChangeArrowheads="1"/>
          </p:cNvSpPr>
          <p:nvPr/>
        </p:nvSpPr>
        <p:spPr bwMode="auto">
          <a:xfrm>
            <a:off x="8117718" y="3048328"/>
            <a:ext cx="80182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de-DE" sz="1100" dirty="0" smtClean="0">
                <a:latin typeface="Arial" charset="0"/>
                <a:cs typeface="Arial" charset="0"/>
              </a:rPr>
              <a:t>Max. 24 h</a:t>
            </a:r>
            <a:endParaRPr lang="fr-FR" altLang="de-DE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0237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A4-Papier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Standarddesign</vt:lpstr>
      <vt:lpstr>Clip</vt:lpstr>
      <vt:lpstr>Déroulement d’une inspection PCOD</vt:lpstr>
    </vt:vector>
  </TitlesOfParts>
  <Company>GR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Ablauf einer ....-...-Inspektion</dc:title>
  <dc:creator>GR</dc:creator>
  <cp:lastModifiedBy>Arnold Werner BABS</cp:lastModifiedBy>
  <cp:revision>33</cp:revision>
  <cp:lastPrinted>2014-08-07T08:41:48Z</cp:lastPrinted>
  <dcterms:created xsi:type="dcterms:W3CDTF">2002-12-01T14:16:32Z</dcterms:created>
  <dcterms:modified xsi:type="dcterms:W3CDTF">2014-11-06T15:13:23Z</dcterms:modified>
</cp:coreProperties>
</file>